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_RP1GsCyoA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wU2PXit6ix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4INwx_tmTK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WP4vAvMy_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98623" y="1797843"/>
            <a:ext cx="7994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3 DE DICIEMBRE</a:t>
            </a:r>
            <a:r>
              <a:rPr lang="es-ES_tradnl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_tradnl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es-ES_tradnl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DÍA DE LA DISCAPACIDAD</a:t>
            </a:r>
            <a:endParaRPr lang="es-E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26508" y="3814119"/>
            <a:ext cx="8138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erlin Sans FB Demi" panose="020E0802020502020306" pitchFamily="34" charset="0"/>
              </a:rPr>
              <a:t>EL VALOR DE LA DIFERENCIA</a:t>
            </a:r>
          </a:p>
          <a:p>
            <a:pPr algn="ctr"/>
            <a:endParaRPr lang="es-ES_tradnl" dirty="0" smtClean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503" y="139786"/>
            <a:ext cx="1910019" cy="19018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9" y="4652061"/>
            <a:ext cx="2667000" cy="17716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267200" y="5781874"/>
            <a:ext cx="380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latin typeface="Berlin Sans FB Demi" panose="020E0802020502020306" pitchFamily="34" charset="0"/>
              </a:rPr>
              <a:t>EQUIPO DE ORIENTACIÓN Y APOYO</a:t>
            </a:r>
          </a:p>
          <a:p>
            <a:pPr algn="ctr"/>
            <a:r>
              <a:rPr lang="es-ES_tradnl" sz="1400" dirty="0" smtClean="0">
                <a:latin typeface="Berlin Sans FB Demi" panose="020E0802020502020306" pitchFamily="34" charset="0"/>
              </a:rPr>
              <a:t>DEL</a:t>
            </a:r>
          </a:p>
          <a:p>
            <a:pPr algn="ctr"/>
            <a:r>
              <a:rPr lang="es-ES_tradnl" sz="1400" dirty="0" smtClean="0">
                <a:latin typeface="Berlin Sans FB Demi" panose="020E0802020502020306" pitchFamily="34" charset="0"/>
              </a:rPr>
              <a:t>C.E.I.P. ALONSO RODRÍGUEZ</a:t>
            </a:r>
            <a:endParaRPr lang="es-ES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1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330193"/>
            <a:ext cx="10364451" cy="1202045"/>
          </a:xfrm>
        </p:spPr>
        <p:txBody>
          <a:bodyPr/>
          <a:lstStyle/>
          <a:p>
            <a:r>
              <a:rPr lang="es-ES_tradnl" dirty="0" smtClean="0">
                <a:latin typeface="Aharoni" panose="02010803020104030203" pitchFamily="2" charset="-79"/>
                <a:cs typeface="Aharoni" panose="02010803020104030203" pitchFamily="2" charset="-79"/>
              </a:rPr>
              <a:t>Día internacional de las personas con discapacidad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273644"/>
            <a:ext cx="10363826" cy="2207740"/>
          </a:xfrm>
        </p:spPr>
        <p:txBody>
          <a:bodyPr/>
          <a:lstStyle/>
          <a:p>
            <a:pPr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Las naciones unidas proclama este día </a:t>
            </a:r>
            <a:r>
              <a:rPr lang="es-ES_trad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promover los derechos y el bienestar de las personas con discapacidades en todos los ámbitos de la sociedad y el desarrollo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, así como concienciar sobre su situación en todos los aspectos de la vida política, social, económica y cultural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8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Educación infantil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791826" cy="1290508"/>
          </a:xfrm>
        </p:spPr>
        <p:txBody>
          <a:bodyPr/>
          <a:lstStyle/>
          <a:p>
            <a:r>
              <a:rPr lang="es-ES_tradnl" dirty="0" smtClean="0"/>
              <a:t>CORTO: “EL REGALO”</a:t>
            </a:r>
          </a:p>
          <a:p>
            <a:pPr marL="0" indent="0">
              <a:buNone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https://youtu.be/_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RP1GsCyoAE</a:t>
            </a:r>
            <a:endParaRPr lang="es-ES_trad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99" y="1942941"/>
            <a:ext cx="3429319" cy="34293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21108998">
            <a:off x="931883" y="4044195"/>
            <a:ext cx="547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 Black" panose="020B0A04020102020204" pitchFamily="34" charset="0"/>
              </a:rPr>
              <a:t>“Todos distintos, ninguno igual. Todos aportamos color especial”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515385">
            <a:off x="2973859" y="5512302"/>
            <a:ext cx="540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Broadway" panose="04040905080B02020502" pitchFamily="82" charset="0"/>
                <a:cs typeface="Aharoni" panose="02010803020104030203" pitchFamily="2" charset="-79"/>
              </a:rPr>
              <a:t>“Todos diferentes, ninguno igual. Todos necesitamos ayuda y nos gusta ayudar”</a:t>
            </a:r>
            <a:endParaRPr lang="es-ES" dirty="0"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983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9624"/>
          </a:xfrm>
        </p:spPr>
        <p:txBody>
          <a:bodyPr/>
          <a:lstStyle/>
          <a:p>
            <a:r>
              <a:rPr lang="es-ES_tradnl" dirty="0" smtClean="0"/>
              <a:t>1º Y 2º educación primaria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0476"/>
            <a:ext cx="4745621" cy="1342767"/>
          </a:xfrm>
        </p:spPr>
        <p:txBody>
          <a:bodyPr/>
          <a:lstStyle/>
          <a:p>
            <a:r>
              <a:rPr lang="es-ES_tradnl" dirty="0" smtClean="0"/>
              <a:t>CORTO: “CUENTO DEL ERIZO”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youtu.be/wU2PXit6ixQ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25" y="1999541"/>
            <a:ext cx="4350629" cy="29991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20996608">
            <a:off x="930030" y="3334889"/>
            <a:ext cx="522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“No hay que despreciar a nadie porque todos somos diferentes”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263516">
            <a:off x="1499286" y="4852086"/>
            <a:ext cx="486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ooper Black" panose="0208090404030B020404" pitchFamily="18" charset="0"/>
              </a:rPr>
              <a:t>“Se puede ayudar a los demás buscando una solución entre todos”</a:t>
            </a:r>
            <a:endParaRPr lang="es-ES" dirty="0">
              <a:latin typeface="Cooper Black" panose="0208090404030B0204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21103476">
            <a:off x="5931243" y="5313968"/>
            <a:ext cx="486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Rockwell Extra Bold" panose="02060903040505020403" pitchFamily="18" charset="0"/>
              </a:rPr>
              <a:t>“A pesar de las diferencias que existen entre nosotros, nos podemos llevar bien”</a:t>
            </a:r>
            <a:endParaRPr lang="es-ES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9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75115"/>
            <a:ext cx="4259587" cy="1562356"/>
          </a:xfrm>
        </p:spPr>
        <p:txBody>
          <a:bodyPr/>
          <a:lstStyle/>
          <a:p>
            <a:r>
              <a:rPr lang="es-ES_tradnl" dirty="0" smtClean="0"/>
              <a:t>Corto: “cuerdas”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youtu.be/4INwx_tmTKw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9624"/>
          </a:xfrm>
        </p:spPr>
        <p:txBody>
          <a:bodyPr/>
          <a:lstStyle/>
          <a:p>
            <a:r>
              <a:rPr lang="es-ES_tradnl" dirty="0"/>
              <a:t>3</a:t>
            </a:r>
            <a:r>
              <a:rPr lang="es-ES_tradnl" dirty="0" smtClean="0"/>
              <a:t>º Y 4º educación primaria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87907" y="1631113"/>
            <a:ext cx="2024561" cy="37307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0757769">
            <a:off x="756417" y="3139686"/>
            <a:ext cx="321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IGUALDAD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 rot="561216">
            <a:off x="4528293" y="4463476"/>
            <a:ext cx="4258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 rot="1201817">
            <a:off x="4556670" y="3007446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AMOR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4014" y="4693501"/>
            <a:ext cx="291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AMISTAD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 rot="20367193">
            <a:off x="8894569" y="5127356"/>
            <a:ext cx="2846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BONDAD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 rot="20404921">
            <a:off x="2367238" y="5524780"/>
            <a:ext cx="368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INOCENCIA</a:t>
            </a:r>
            <a:endParaRPr lang="es-ES" sz="5400" b="1" cap="none" spc="5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17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87915" y="1765730"/>
            <a:ext cx="5627069" cy="2155481"/>
          </a:xfrm>
        </p:spPr>
        <p:txBody>
          <a:bodyPr/>
          <a:lstStyle/>
          <a:p>
            <a:r>
              <a:rPr lang="es-ES_tradnl" dirty="0" smtClean="0"/>
              <a:t>DOCUMENTAL “CAPACES. NO RENDIRSE NUNCA”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youtu.be/WP4vAvMy_oc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9624"/>
          </a:xfrm>
        </p:spPr>
        <p:txBody>
          <a:bodyPr/>
          <a:lstStyle/>
          <a:p>
            <a:r>
              <a:rPr lang="es-ES_tradnl" dirty="0" smtClean="0"/>
              <a:t>5º Y 6º educación primaria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rot="20360764">
            <a:off x="841903" y="4149580"/>
            <a:ext cx="462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“Piensa en el ahora, disfruta de cada momento”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86897" y="4967416"/>
            <a:ext cx="322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“Mira el cielo, disfrútalo”</a:t>
            </a:r>
            <a:endParaRPr lang="es-ES" dirty="0">
              <a:solidFill>
                <a:schemeClr val="bg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21286948">
            <a:off x="3039763" y="5881816"/>
            <a:ext cx="673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Rockwell Extra Bold" panose="02060903040505020403" pitchFamily="18" charset="0"/>
              </a:rPr>
              <a:t>“Cuando das lo mejor de ti, no puedes estar descontento aunque ganes o pierdas”</a:t>
            </a:r>
            <a:endParaRPr lang="es-ES" dirty="0">
              <a:latin typeface="Rockwell Extra Bold" panose="020609030405050204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942948">
            <a:off x="7957751" y="4893276"/>
            <a:ext cx="406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“La poción para ser invencibles es no rendirse nunca”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42" y="1765730"/>
            <a:ext cx="3824240" cy="23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139</TotalTime>
  <Words>251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Aharoni</vt:lpstr>
      <vt:lpstr>Arial</vt:lpstr>
      <vt:lpstr>Arial Black</vt:lpstr>
      <vt:lpstr>Berlin Sans FB Demi</vt:lpstr>
      <vt:lpstr>Broadway</vt:lpstr>
      <vt:lpstr>Century Gothic</vt:lpstr>
      <vt:lpstr>Comic Sans MS</vt:lpstr>
      <vt:lpstr>Cooper Black</vt:lpstr>
      <vt:lpstr>Rockwell Extra Bold</vt:lpstr>
      <vt:lpstr>Tw Cen MT</vt:lpstr>
      <vt:lpstr>Gota</vt:lpstr>
      <vt:lpstr>Presentación de PowerPoint</vt:lpstr>
      <vt:lpstr>Día internacional de las personas con discapacidad</vt:lpstr>
      <vt:lpstr>Educación infantil</vt:lpstr>
      <vt:lpstr>1º Y 2º educación primaria</vt:lpstr>
      <vt:lpstr>3º Y 4º educación primaria</vt:lpstr>
      <vt:lpstr>5º Y 6º educación primaria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LyL</dc:creator>
  <cp:lastModifiedBy>LyL</cp:lastModifiedBy>
  <cp:revision>10</cp:revision>
  <dcterms:created xsi:type="dcterms:W3CDTF">2020-11-27T16:47:05Z</dcterms:created>
  <dcterms:modified xsi:type="dcterms:W3CDTF">2020-11-28T11:58:49Z</dcterms:modified>
</cp:coreProperties>
</file>